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9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94" r:id="rId11"/>
    <p:sldId id="289" r:id="rId12"/>
    <p:sldId id="290" r:id="rId13"/>
    <p:sldId id="291" r:id="rId14"/>
    <p:sldId id="292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96" r:id="rId24"/>
    <p:sldId id="295" r:id="rId25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630" y="-888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602" y="804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2000"/>
            <a:ext cx="6704640" cy="377136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TBI</a:t>
            </a:r>
          </a:p>
          <a:p>
            <a:r>
              <a:rPr lang="en-US" dirty="0" smtClean="0"/>
              <a:t>Quiz follows for three reasons</a:t>
            </a:r>
          </a:p>
          <a:p>
            <a:r>
              <a:rPr lang="en-US" dirty="0" smtClean="0"/>
              <a:t>		Ohio PEs that watch a webinar to attain CEUs are</a:t>
            </a:r>
          </a:p>
          <a:p>
            <a:r>
              <a:rPr lang="en-US" dirty="0"/>
              <a:t>	</a:t>
            </a:r>
            <a:r>
              <a:rPr lang="en-US" dirty="0" smtClean="0"/>
              <a:t>		required to pass a quiz</a:t>
            </a:r>
          </a:p>
          <a:p>
            <a:r>
              <a:rPr lang="en-US" dirty="0"/>
              <a:t>	</a:t>
            </a:r>
            <a:r>
              <a:rPr lang="en-US" dirty="0" smtClean="0"/>
              <a:t>	A quiz identifies what I hope you learn</a:t>
            </a:r>
          </a:p>
          <a:p>
            <a:r>
              <a:rPr lang="en-US" dirty="0"/>
              <a:t>	</a:t>
            </a:r>
            <a:r>
              <a:rPr lang="en-US" dirty="0" smtClean="0"/>
              <a:t>	I am envious of other professionals to attain CEUs</a:t>
            </a:r>
          </a:p>
          <a:p>
            <a:r>
              <a:rPr lang="en-US" dirty="0"/>
              <a:t>	</a:t>
            </a:r>
            <a:r>
              <a:rPr lang="en-US" dirty="0" smtClean="0"/>
              <a:t>		at this conference</a:t>
            </a:r>
          </a:p>
          <a:p>
            <a:r>
              <a:rPr lang="en-US" dirty="0" smtClean="0"/>
              <a:t>Lately, I concentrate on improving my cycling cadence</a:t>
            </a:r>
          </a:p>
          <a:p>
            <a:r>
              <a:rPr lang="en-US" dirty="0" smtClean="0"/>
              <a:t>Plus, my mind improves: I use mental energy to complete virtual flights.</a:t>
            </a:r>
          </a:p>
          <a:p>
            <a:r>
              <a:rPr lang="en-US" dirty="0" smtClean="0"/>
              <a:t>If nothing else, it is more interesting to hear about my virtual flights than my time on the bike trainer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follows in math intense….It took me 6 years to get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internet.</a:t>
            </a:r>
          </a:p>
          <a:p>
            <a:endParaRPr lang="en-US" dirty="0"/>
          </a:p>
          <a:p>
            <a:r>
              <a:rPr lang="en-US" dirty="0" smtClean="0"/>
              <a:t>Note: I try to state units explicitly – this is a trick I used to pass the PE examination by eliminating answers on the multiple choice portion of the 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rotation 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calculation</a:t>
            </a:r>
          </a:p>
          <a:p>
            <a:endParaRPr lang="en-US" dirty="0"/>
          </a:p>
          <a:p>
            <a:r>
              <a:rPr lang="en-US" dirty="0" smtClean="0"/>
              <a:t>Delta wheel event must be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it should be possible to do this on Windows.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an Excel 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What time warping?</a:t>
            </a:r>
          </a:p>
          <a:p>
            <a:r>
              <a:rPr lang="en-US" dirty="0"/>
              <a:t>	</a:t>
            </a:r>
            <a:r>
              <a:rPr lang="en-US" dirty="0" smtClean="0"/>
              <a:t>	1 hour flight could only require 15 minutes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enjoyed playing </a:t>
            </a:r>
            <a:r>
              <a:rPr lang="en-US" dirty="0" err="1" smtClean="0"/>
              <a:t>FlightGear</a:t>
            </a:r>
            <a:r>
              <a:rPr lang="en-US" dirty="0" smtClean="0"/>
              <a:t> so I purchased a flight stick…</a:t>
            </a:r>
          </a:p>
          <a:p>
            <a:r>
              <a:rPr lang="en-US" dirty="0" smtClean="0"/>
              <a:t>	That was not satisfactory to me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try not to sweat;</a:t>
            </a:r>
          </a:p>
          <a:p>
            <a:r>
              <a:rPr lang="en-US" dirty="0" smtClean="0"/>
              <a:t>Sweat guards prevent damage to your bike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Amazing to me, I kept an </a:t>
            </a:r>
            <a:r>
              <a:rPr lang="en-US" dirty="0" err="1" smtClean="0"/>
              <a:t>o-ring</a:t>
            </a:r>
            <a:r>
              <a:rPr lang="en-US" dirty="0" smtClean="0"/>
              <a:t> from years ago (when I worked with hydraulic crimp tools for plumbing systems, I think) that was ideal for sensor installation on my rear wheel </a:t>
            </a:r>
            <a:r>
              <a:rPr lang="en-US" dirty="0" err="1" smtClean="0"/>
              <a:t>ultegra</a:t>
            </a:r>
            <a:r>
              <a:rPr lang="en-US" dirty="0" smtClean="0"/>
              <a:t> hub</a:t>
            </a:r>
          </a:p>
          <a:p>
            <a:endParaRPr lang="en-US" dirty="0"/>
          </a:p>
          <a:p>
            <a:r>
              <a:rPr lang="en-US" dirty="0" smtClean="0"/>
              <a:t>Initially, the sensor only work with a cell phone app.  But, again, I was not satisfied.  I knew I could do better. 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8 bits to a byte…</a:t>
            </a:r>
          </a:p>
          <a:p>
            <a:r>
              <a:rPr lang="en-US" dirty="0" smtClean="0"/>
              <a:t>I think the transmission is in reverse IBM form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2nd Arduino Leonardo acts as the joystick…</a:t>
            </a:r>
          </a:p>
          <a:p>
            <a:r>
              <a:rPr lang="en-US" dirty="0" smtClean="0"/>
              <a:t>Source code available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876800"/>
            <a:ext cx="6217560" cy="4525920"/>
          </a:xfrm>
        </p:spPr>
        <p:txBody>
          <a:bodyPr/>
          <a:lstStyle/>
          <a:p>
            <a:r>
              <a:rPr lang="en-US" dirty="0" smtClean="0"/>
              <a:t>Here is a description of an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Leonardo and Uno </a:t>
            </a:r>
            <a:r>
              <a:rPr lang="en-US" dirty="0" err="1" smtClean="0"/>
              <a:t>Wifi</a:t>
            </a:r>
            <a:r>
              <a:rPr lang="en-US" dirty="0" smtClean="0"/>
              <a:t> Rev2 shown.  Note the wires to channel information from the </a:t>
            </a:r>
            <a:r>
              <a:rPr lang="en-US" dirty="0" err="1" smtClean="0"/>
              <a:t>uno</a:t>
            </a:r>
            <a:r>
              <a:rPr lang="en-US" dirty="0" smtClean="0"/>
              <a:t> to the </a:t>
            </a:r>
            <a:r>
              <a:rPr lang="en-US" dirty="0" err="1" smtClean="0"/>
              <a:t>leonardo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rningjournal.com/2014/10/29/elyria-bicyclist-struck-by-van-identified-listed-in-critical-condi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www.flightgear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package" Target="../embeddings/Microsoft_Excel_Worksheet1.xlsx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 I was </a:t>
            </a:r>
            <a:r>
              <a:rPr lang="en-US" dirty="0" smtClean="0">
                <a:hlinkClick r:id="rId3"/>
              </a:rPr>
              <a:t>hit by a van</a:t>
            </a:r>
            <a:r>
              <a:rPr lang="en-US" dirty="0" smtClean="0"/>
              <a:t>, I flew virtually during the Ohio winters by controlling the throttle of </a:t>
            </a:r>
            <a:r>
              <a:rPr lang="en-US" dirty="0" err="1" smtClean="0">
                <a:hlinkClick r:id="rId4"/>
              </a:rPr>
              <a:t>FlightGear</a:t>
            </a:r>
            <a:r>
              <a:rPr lang="en-US" dirty="0" smtClean="0"/>
              <a:t> with my bike on a trainer.</a:t>
            </a:r>
          </a:p>
          <a:p>
            <a:endParaRPr lang="en-US" dirty="0"/>
          </a:p>
          <a:p>
            <a:r>
              <a:rPr lang="en-US" dirty="0" smtClean="0"/>
              <a:t>My configuration worked for me; but, no one else knew about the bike trainer hardware 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4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39"/>
            <a:ext cx="8771400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026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=32167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22mm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95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14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98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317520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Worksheet" showAsIcon="1" r:id="rId5" imgW="914400" imgH="771480" progId="Excel.Sheet.12">
                  <p:embed/>
                </p:oleObj>
              </mc:Choice>
              <mc:Fallback>
                <p:oleObj name="Worksheet" showAsIcon="1" r:id="rId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bytes 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bytes 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go view the slides again.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595360" cy="29059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Can spread sheet be embedded in Windows 8?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71599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27750"/>
            <a:ext cx="9525000" cy="5584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856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What if a bike on a trainer could be used to control the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312480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speed sensor 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/>
          <p:cNvSpPr/>
          <p:nvPr/>
        </p:nvSpPr>
        <p:spPr>
          <a:xfrm rot="16200000">
            <a:off x="2909447" y="1311548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09447" y="185934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Capturing 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Arduino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build devices that interact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1225</Words>
  <Application>Microsoft Office PowerPoint</Application>
  <PresentationFormat>Custom</PresentationFormat>
  <Paragraphs>294</Paragraphs>
  <Slides>24</Slides>
  <Notes>22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Default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 Westley</cp:lastModifiedBy>
  <cp:revision>164</cp:revision>
  <dcterms:created xsi:type="dcterms:W3CDTF">2022-12-24T11:04:31Z</dcterms:created>
  <dcterms:modified xsi:type="dcterms:W3CDTF">2023-02-08T19:12:26Z</dcterms:modified>
</cp:coreProperties>
</file>